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80" d="100"/>
          <a:sy n="80" d="100"/>
        </p:scale>
        <p:origin x="4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5654B-F379-4E82-8932-216AE49624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660550-C436-4DE7-8E1B-794DBDE62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AAF2A-F265-4D3C-A404-2D06DD81D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88FF-DD07-4CD2-B916-D6F7DA7DF27D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B6DB8-E06D-40C7-8BB9-DFE6FE510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41535-AC9C-4AB5-A8A1-C52EDBEA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3D07-358D-47FC-8AD8-977B0D548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175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F9BAD-3B8B-430B-A006-450D637F7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8E4098-8DEF-4FD3-A1B4-2B232C7D94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9D8B66-3402-4319-B4F9-CCF09E8C5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88FF-DD07-4CD2-B916-D6F7DA7DF27D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3FBCED-7787-4D81-A938-9EBBB2CD6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EF82B7-96FB-44D6-9799-BC2387966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3D07-358D-47FC-8AD8-977B0D548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46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189C29-B9F4-475C-AB45-2B6C9A4607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2C17B-2FE8-40A0-B5C5-5FC3D99B1C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4A230-0AFE-4741-A36E-C0B6F9FD2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88FF-DD07-4CD2-B916-D6F7DA7DF27D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497B4F-6601-4117-BBD6-5C6C188E4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47CBF0-1745-41E3-8F34-8A3A64462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3D07-358D-47FC-8AD8-977B0D548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5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B7D1C-1C84-403A-B18A-1823F2AD5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04A8ED-9A35-4923-90D2-AF149B0A5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8FAFE-5A71-45E6-9576-C35F18065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88FF-DD07-4CD2-B916-D6F7DA7DF27D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E900A3-473A-4DB2-96BA-ACB29FB03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7D603A-CAB0-4D38-B385-9C7F7EFA0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3D07-358D-47FC-8AD8-977B0D548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1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93295-1F01-4D70-99C3-5CDA5B0DB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34F4A5-1475-4F0B-A957-59C9E332F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21A82F-366A-4BB9-8521-206639CDF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88FF-DD07-4CD2-B916-D6F7DA7DF27D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96D0A-EB99-465B-9303-EB0664755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7A38-9E18-4E71-BA6A-01B366AD5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3D07-358D-47FC-8AD8-977B0D548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79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02E5-B2AB-45FC-B21F-BA6085D7A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8B818D-D800-4FB6-A319-A9FBDC13A6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1431D8-9A09-477F-A246-74DEE21938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80117C-3B94-4CD1-9541-90F6A68CE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88FF-DD07-4CD2-B916-D6F7DA7DF27D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4799A0-C1A6-4EDD-9A0E-FA43FBDEE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E8580E-B45E-4AA6-B012-6C6EBD046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3D07-358D-47FC-8AD8-977B0D548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274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085C8-AD98-4542-8572-DE91EF7B6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619E93-80C8-4C40-827B-C0E070D5DF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F03EB2-BE8D-43CD-A387-736FE4B8E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B0CCA7-1542-41B2-8F35-4018157101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3A3FBE-8807-4018-9C71-3EECEC5336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66236D-F3ED-44AF-A735-2D233617A6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88FF-DD07-4CD2-B916-D6F7DA7DF27D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C7EEF6-727F-433E-ADA2-249E6D126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34A505-C731-41D8-AFF1-1D9217153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3D07-358D-47FC-8AD8-977B0D548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066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D7B18-CE5D-449B-B18A-C753EA6E7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1AE812-C696-4F78-88C7-851335C22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88FF-DD07-4CD2-B916-D6F7DA7DF27D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ADE118-4E82-41DB-A115-50AC9C752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D39F24-5DC0-49BA-85A3-BF568C452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3D07-358D-47FC-8AD8-977B0D548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460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4A4A0C-1E12-4862-946E-2CAA9D77E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88FF-DD07-4CD2-B916-D6F7DA7DF27D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64D57E-E784-4AC8-9BC6-040D75E73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A8D691-CD93-47E7-9A7C-BFD817ED7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3D07-358D-47FC-8AD8-977B0D548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052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3EC1C-0BD7-439A-BF8F-DB8A88436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0B32D-5D84-4468-8892-29B12FACA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A7783B-D9D5-4FD0-8225-C648BF4704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0E095C-9BC2-4EAA-877D-740F5FE35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88FF-DD07-4CD2-B916-D6F7DA7DF27D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428F9-0C43-4BE9-AD79-9977853E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690259-D46E-47F3-9B87-DD678BBAD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3D07-358D-47FC-8AD8-977B0D548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234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B4BF8-3ED7-4839-99F4-72239A89D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99DABD-C5B2-454E-A1ED-87A060C35B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9BAFFA-8571-4307-AE5D-66ECBE423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919E67-863E-48C6-A762-0A822E8B4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B88FF-DD07-4CD2-B916-D6F7DA7DF27D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1B55A-3BD4-455F-9E67-F031259CB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B24F9D-BF11-4972-AC11-65C09B41C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3D07-358D-47FC-8AD8-977B0D548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41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81CF82-2B37-4B3C-BD9A-50BC51A6B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890F76-F71F-47F5-9D8E-94481EA07B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56F0E-F4EF-449D-A989-FC628F07DD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B88FF-DD07-4CD2-B916-D6F7DA7DF27D}" type="datetimeFigureOut">
              <a:rPr lang="en-US" smtClean="0"/>
              <a:t>7/14/2022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47961-2555-4596-9C68-3A470BA6E2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28838-9AE4-4A42-8603-85C6ED788D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43D07-358D-47FC-8AD8-977B0D548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933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4E8F623A-FCC6-441A-86A0-C92A451D25B6}"/>
              </a:ext>
            </a:extLst>
          </p:cNvPr>
          <p:cNvSpPr/>
          <p:nvPr/>
        </p:nvSpPr>
        <p:spPr>
          <a:xfrm>
            <a:off x="5268593" y="2052084"/>
            <a:ext cx="3278399" cy="3104707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A1E08367-EEAF-4014-9624-E8A384A97D26}"/>
              </a:ext>
            </a:extLst>
          </p:cNvPr>
          <p:cNvSpPr/>
          <p:nvPr/>
        </p:nvSpPr>
        <p:spPr>
          <a:xfrm>
            <a:off x="1775791" y="543154"/>
            <a:ext cx="3169579" cy="3310860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A1F216-9DCC-474D-B0F2-30CA0041B7F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014" y="1676804"/>
            <a:ext cx="602570" cy="60257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3287ACE-B492-4E47-8760-F4CF525ABDED}"/>
              </a:ext>
            </a:extLst>
          </p:cNvPr>
          <p:cNvGrpSpPr/>
          <p:nvPr/>
        </p:nvGrpSpPr>
        <p:grpSpPr>
          <a:xfrm>
            <a:off x="2571006" y="2714678"/>
            <a:ext cx="2187224" cy="318855"/>
            <a:chOff x="1591654" y="3657600"/>
            <a:chExt cx="2523146" cy="21544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DA48E1-1BDC-482F-89D6-11D15A39D713}"/>
                </a:ext>
              </a:extLst>
            </p:cNvPr>
            <p:cNvSpPr/>
            <p:nvPr/>
          </p:nvSpPr>
          <p:spPr>
            <a:xfrm>
              <a:off x="2286000" y="3657600"/>
              <a:ext cx="1828800" cy="215444"/>
            </a:xfrm>
            <a:prstGeom prst="rect">
              <a:avLst/>
            </a:prstGeom>
            <a:solidFill>
              <a:schemeClr val="bg1"/>
            </a:solidFill>
            <a:ln w="3175"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 </a:t>
              </a:r>
              <a:r>
                <a:rPr lang="en-US" sz="14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when (key1 = 102)</a:t>
              </a:r>
              <a:r>
                <a:rPr lang="en-US" sz="16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 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3CBC13-AD88-49F1-8940-BCBD44FC741A}"/>
                </a:ext>
              </a:extLst>
            </p:cNvPr>
            <p:cNvSpPr/>
            <p:nvPr/>
          </p:nvSpPr>
          <p:spPr>
            <a:xfrm>
              <a:off x="1591654" y="3657600"/>
              <a:ext cx="694346" cy="215444"/>
            </a:xfrm>
            <a:prstGeom prst="rect">
              <a:avLst/>
            </a:prstGeom>
            <a:solidFill>
              <a:schemeClr val="bg1"/>
            </a:solidFill>
            <a:ln w="3175"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Rule1</a:t>
              </a:r>
              <a:r>
                <a:rPr lang="en-US" sz="11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 </a:t>
              </a:r>
            </a:p>
          </p:txBody>
        </p:sp>
      </p:grp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FEF7772-4B1D-47F7-BC08-968C49A6FD4C}"/>
              </a:ext>
            </a:extLst>
          </p:cNvPr>
          <p:cNvSpPr/>
          <p:nvPr/>
        </p:nvSpPr>
        <p:spPr>
          <a:xfrm>
            <a:off x="264736" y="732047"/>
            <a:ext cx="834887" cy="304800"/>
          </a:xfrm>
          <a:prstGeom prst="roundRect">
            <a:avLst>
              <a:gd name="adj" fmla="val 50000"/>
            </a:avLst>
          </a:prstGeom>
          <a:solidFill>
            <a:schemeClr val="bg1">
              <a:lumMod val="75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Start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7FE9A89-DF95-4A84-BD46-CE22F676EB41}"/>
              </a:ext>
            </a:extLst>
          </p:cNvPr>
          <p:cNvSpPr/>
          <p:nvPr/>
        </p:nvSpPr>
        <p:spPr>
          <a:xfrm>
            <a:off x="1982855" y="732047"/>
            <a:ext cx="834887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Task1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07528A0-0993-4BE4-A843-4CA0792D46FE}"/>
              </a:ext>
            </a:extLst>
          </p:cNvPr>
          <p:cNvGrpSpPr/>
          <p:nvPr/>
        </p:nvGrpSpPr>
        <p:grpSpPr>
          <a:xfrm>
            <a:off x="2568589" y="3214653"/>
            <a:ext cx="2187224" cy="318855"/>
            <a:chOff x="1591654" y="3657600"/>
            <a:chExt cx="2523146" cy="215444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0522030-2BC9-4A08-97B7-F7C6E88912B0}"/>
                </a:ext>
              </a:extLst>
            </p:cNvPr>
            <p:cNvSpPr/>
            <p:nvPr/>
          </p:nvSpPr>
          <p:spPr>
            <a:xfrm>
              <a:off x="2286000" y="3657600"/>
              <a:ext cx="1828800" cy="215444"/>
            </a:xfrm>
            <a:prstGeom prst="rect">
              <a:avLst/>
            </a:prstGeom>
            <a:solidFill>
              <a:schemeClr val="bg1"/>
            </a:solidFill>
            <a:ln w="3175"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 </a:t>
              </a:r>
              <a:r>
                <a:rPr lang="en-US" sz="14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when (key1 = 103)</a:t>
              </a:r>
              <a:r>
                <a:rPr lang="en-US" sz="16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 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87F9A38-5085-4F64-B526-E7828E4A56E2}"/>
                </a:ext>
              </a:extLst>
            </p:cNvPr>
            <p:cNvSpPr/>
            <p:nvPr/>
          </p:nvSpPr>
          <p:spPr>
            <a:xfrm>
              <a:off x="1591654" y="3657600"/>
              <a:ext cx="694346" cy="215444"/>
            </a:xfrm>
            <a:prstGeom prst="rect">
              <a:avLst/>
            </a:prstGeom>
            <a:solidFill>
              <a:schemeClr val="bg1"/>
            </a:solidFill>
            <a:ln w="3175"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Rule2</a:t>
              </a:r>
              <a:r>
                <a:rPr lang="en-US" sz="11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 </a:t>
              </a:r>
            </a:p>
          </p:txBody>
        </p:sp>
      </p:grp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D1D9F25B-7166-40FA-933B-D291D5C590B3}"/>
              </a:ext>
            </a:extLst>
          </p:cNvPr>
          <p:cNvCxnSpPr>
            <a:cxnSpLocks/>
            <a:endCxn id="33" idx="1"/>
          </p:cNvCxnSpPr>
          <p:nvPr/>
        </p:nvCxnSpPr>
        <p:spPr>
          <a:xfrm rot="16200000" flipH="1">
            <a:off x="1308544" y="2114036"/>
            <a:ext cx="2337234" cy="182856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2B4ED879-44FA-4292-B376-39D697BCA6DF}"/>
              </a:ext>
            </a:extLst>
          </p:cNvPr>
          <p:cNvCxnSpPr>
            <a:cxnSpLocks/>
            <a:endCxn id="11" idx="1"/>
          </p:cNvCxnSpPr>
          <p:nvPr/>
        </p:nvCxnSpPr>
        <p:spPr>
          <a:xfrm rot="16200000" flipH="1">
            <a:off x="2155315" y="2458415"/>
            <a:ext cx="642110" cy="18927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85EC1046-F871-489B-8862-84DD729272DB}"/>
              </a:ext>
            </a:extLst>
          </p:cNvPr>
          <p:cNvCxnSpPr>
            <a:cxnSpLocks/>
          </p:cNvCxnSpPr>
          <p:nvPr/>
        </p:nvCxnSpPr>
        <p:spPr>
          <a:xfrm>
            <a:off x="2381734" y="1036846"/>
            <a:ext cx="0" cy="77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518CEEB9-F852-47A7-9B1A-1D597E44D9F6}"/>
              </a:ext>
            </a:extLst>
          </p:cNvPr>
          <p:cNvSpPr/>
          <p:nvPr/>
        </p:nvSpPr>
        <p:spPr>
          <a:xfrm>
            <a:off x="5471836" y="2267887"/>
            <a:ext cx="834887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Task3</a:t>
            </a: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1632B3A6-A08B-42E1-8D36-EAC6082961AA}"/>
              </a:ext>
            </a:extLst>
          </p:cNvPr>
          <p:cNvSpPr/>
          <p:nvPr/>
        </p:nvSpPr>
        <p:spPr>
          <a:xfrm>
            <a:off x="5444020" y="1212506"/>
            <a:ext cx="834887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Task2</a:t>
            </a:r>
          </a:p>
        </p:txBody>
      </p: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2CA968C6-00EC-49D6-9990-875DB4D73D03}"/>
              </a:ext>
            </a:extLst>
          </p:cNvPr>
          <p:cNvCxnSpPr>
            <a:stCxn id="10" idx="3"/>
            <a:endCxn id="56" idx="1"/>
          </p:cNvCxnSpPr>
          <p:nvPr/>
        </p:nvCxnSpPr>
        <p:spPr>
          <a:xfrm flipV="1">
            <a:off x="4758230" y="1364906"/>
            <a:ext cx="685790" cy="15092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62C3161D-65BF-4D5E-A891-6DE3110B03D9}"/>
              </a:ext>
            </a:extLst>
          </p:cNvPr>
          <p:cNvCxnSpPr>
            <a:stCxn id="32" idx="3"/>
            <a:endCxn id="54" idx="1"/>
          </p:cNvCxnSpPr>
          <p:nvPr/>
        </p:nvCxnSpPr>
        <p:spPr>
          <a:xfrm flipV="1">
            <a:off x="4755813" y="2420287"/>
            <a:ext cx="716023" cy="95379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Picture 68">
            <a:extLst>
              <a:ext uri="{FF2B5EF4-FFF2-40B4-BE49-F238E27FC236}">
                <a16:creationId xmlns:a16="http://schemas.microsoft.com/office/drawing/2014/main" id="{30E80051-9227-433D-AD9A-3C73854BC0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330" y="3033533"/>
            <a:ext cx="602570" cy="602570"/>
          </a:xfrm>
          <a:prstGeom prst="rect">
            <a:avLst/>
          </a:prstGeom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00FD8E5E-CBDF-4CC9-9DB3-E988867FAFEC}"/>
              </a:ext>
            </a:extLst>
          </p:cNvPr>
          <p:cNvGrpSpPr/>
          <p:nvPr/>
        </p:nvGrpSpPr>
        <p:grpSpPr>
          <a:xfrm>
            <a:off x="6130822" y="4063931"/>
            <a:ext cx="2307349" cy="318855"/>
            <a:chOff x="1591654" y="3657600"/>
            <a:chExt cx="2523146" cy="21544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D8EBFB43-C3E0-4CD2-ABF4-F5C5FFAF14E1}"/>
                </a:ext>
              </a:extLst>
            </p:cNvPr>
            <p:cNvSpPr/>
            <p:nvPr/>
          </p:nvSpPr>
          <p:spPr>
            <a:xfrm>
              <a:off x="2286000" y="3657600"/>
              <a:ext cx="1828800" cy="215444"/>
            </a:xfrm>
            <a:prstGeom prst="rect">
              <a:avLst/>
            </a:prstGeom>
            <a:solidFill>
              <a:schemeClr val="bg1"/>
            </a:solidFill>
            <a:ln w="3175"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 </a:t>
              </a:r>
              <a:r>
                <a:rPr lang="en-US" sz="14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when (key2 = ‘T4’)</a:t>
              </a:r>
              <a:r>
                <a:rPr lang="en-US" sz="16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 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C8C9D93-8C34-4068-BAE8-740BCE50792A}"/>
                </a:ext>
              </a:extLst>
            </p:cNvPr>
            <p:cNvSpPr/>
            <p:nvPr/>
          </p:nvSpPr>
          <p:spPr>
            <a:xfrm>
              <a:off x="1591654" y="3657600"/>
              <a:ext cx="694346" cy="215444"/>
            </a:xfrm>
            <a:prstGeom prst="rect">
              <a:avLst/>
            </a:prstGeom>
            <a:solidFill>
              <a:schemeClr val="bg1"/>
            </a:solidFill>
            <a:ln w="3175"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Rule1</a:t>
              </a:r>
              <a:r>
                <a:rPr lang="en-US" sz="11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 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83EFCD7-4E10-478D-A5FC-8D70D3E6600E}"/>
              </a:ext>
            </a:extLst>
          </p:cNvPr>
          <p:cNvGrpSpPr/>
          <p:nvPr/>
        </p:nvGrpSpPr>
        <p:grpSpPr>
          <a:xfrm>
            <a:off x="6130824" y="4549912"/>
            <a:ext cx="2307347" cy="318859"/>
            <a:chOff x="1591654" y="3657600"/>
            <a:chExt cx="2523145" cy="215447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4FCA442-FCFC-4E3D-9575-6D2EF01283A0}"/>
                </a:ext>
              </a:extLst>
            </p:cNvPr>
            <p:cNvSpPr/>
            <p:nvPr/>
          </p:nvSpPr>
          <p:spPr>
            <a:xfrm>
              <a:off x="2285999" y="3657603"/>
              <a:ext cx="1828800" cy="215444"/>
            </a:xfrm>
            <a:prstGeom prst="rect">
              <a:avLst/>
            </a:prstGeom>
            <a:solidFill>
              <a:schemeClr val="bg1"/>
            </a:solidFill>
            <a:ln w="3175"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 </a:t>
              </a:r>
              <a:r>
                <a:rPr lang="en-US" sz="14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when (key2 = ‘T5’)</a:t>
              </a:r>
              <a:r>
                <a:rPr lang="en-US" sz="16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 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E783D81A-C91B-4E42-BE29-5F641179734D}"/>
                </a:ext>
              </a:extLst>
            </p:cNvPr>
            <p:cNvSpPr/>
            <p:nvPr/>
          </p:nvSpPr>
          <p:spPr>
            <a:xfrm>
              <a:off x="1591654" y="3657600"/>
              <a:ext cx="694346" cy="215444"/>
            </a:xfrm>
            <a:prstGeom prst="rect">
              <a:avLst/>
            </a:prstGeom>
            <a:solidFill>
              <a:schemeClr val="bg1"/>
            </a:solidFill>
            <a:ln w="3175"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Rule2</a:t>
              </a:r>
              <a:r>
                <a:rPr lang="en-US" sz="1100" dirty="0">
                  <a:solidFill>
                    <a:sysClr val="windowText" lastClr="000000"/>
                  </a:solidFill>
                  <a:latin typeface="Calibiri"/>
                  <a:cs typeface="Biome" panose="020B0502040204020203" pitchFamily="34" charset="0"/>
                </a:rPr>
                <a:t> </a:t>
              </a:r>
            </a:p>
          </p:txBody>
        </p:sp>
      </p:grp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44EDF87C-E85A-499D-8225-8B2CA1808C56}"/>
              </a:ext>
            </a:extLst>
          </p:cNvPr>
          <p:cNvSpPr/>
          <p:nvPr/>
        </p:nvSpPr>
        <p:spPr>
          <a:xfrm>
            <a:off x="8816695" y="3131413"/>
            <a:ext cx="834887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Task4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5427EC3A-7112-4313-A139-FAC01118F70A}"/>
              </a:ext>
            </a:extLst>
          </p:cNvPr>
          <p:cNvSpPr/>
          <p:nvPr/>
        </p:nvSpPr>
        <p:spPr>
          <a:xfrm>
            <a:off x="8816696" y="3854013"/>
            <a:ext cx="834887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Task5</a:t>
            </a:r>
          </a:p>
        </p:txBody>
      </p: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75A18A3C-6BF0-4F11-9D65-660B67ABFE9C}"/>
              </a:ext>
            </a:extLst>
          </p:cNvPr>
          <p:cNvCxnSpPr>
            <a:cxnSpLocks/>
            <a:stCxn id="54" idx="2"/>
          </p:cNvCxnSpPr>
          <p:nvPr/>
        </p:nvCxnSpPr>
        <p:spPr>
          <a:xfrm>
            <a:off x="5889280" y="2572687"/>
            <a:ext cx="0" cy="5952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or: Elbow 88">
            <a:extLst>
              <a:ext uri="{FF2B5EF4-FFF2-40B4-BE49-F238E27FC236}">
                <a16:creationId xmlns:a16="http://schemas.microsoft.com/office/drawing/2014/main" id="{A3443D6C-8019-424F-8B5F-E38CBD2F3B5E}"/>
              </a:ext>
            </a:extLst>
          </p:cNvPr>
          <p:cNvCxnSpPr>
            <a:cxnSpLocks/>
            <a:endCxn id="72" idx="1"/>
          </p:cNvCxnSpPr>
          <p:nvPr/>
        </p:nvCxnSpPr>
        <p:spPr>
          <a:xfrm rot="16200000" flipH="1">
            <a:off x="5671690" y="3764227"/>
            <a:ext cx="675780" cy="24248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or: Elbow 90">
            <a:extLst>
              <a:ext uri="{FF2B5EF4-FFF2-40B4-BE49-F238E27FC236}">
                <a16:creationId xmlns:a16="http://schemas.microsoft.com/office/drawing/2014/main" id="{F737C19B-DFDD-4BBE-89BF-1957B8F9A4DA}"/>
              </a:ext>
            </a:extLst>
          </p:cNvPr>
          <p:cNvCxnSpPr>
            <a:cxnSpLocks/>
            <a:endCxn id="75" idx="1"/>
          </p:cNvCxnSpPr>
          <p:nvPr/>
        </p:nvCxnSpPr>
        <p:spPr>
          <a:xfrm rot="16200000" flipH="1">
            <a:off x="5424113" y="4002629"/>
            <a:ext cx="1158698" cy="2547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12D804DC-55D6-4446-A16F-0169D61087AB}"/>
              </a:ext>
            </a:extLst>
          </p:cNvPr>
          <p:cNvCxnSpPr>
            <a:stCxn id="71" idx="3"/>
            <a:endCxn id="76" idx="1"/>
          </p:cNvCxnSpPr>
          <p:nvPr/>
        </p:nvCxnSpPr>
        <p:spPr>
          <a:xfrm flipV="1">
            <a:off x="8438171" y="3283813"/>
            <a:ext cx="378524" cy="939546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A01D988E-5030-4BC0-A901-3585569EE4CF}"/>
              </a:ext>
            </a:extLst>
          </p:cNvPr>
          <p:cNvCxnSpPr>
            <a:stCxn id="74" idx="3"/>
            <a:endCxn id="77" idx="1"/>
          </p:cNvCxnSpPr>
          <p:nvPr/>
        </p:nvCxnSpPr>
        <p:spPr>
          <a:xfrm flipV="1">
            <a:off x="8438171" y="4006413"/>
            <a:ext cx="378525" cy="70293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EC441B0C-D227-4604-91E6-9F5D828FEFD5}"/>
              </a:ext>
            </a:extLst>
          </p:cNvPr>
          <p:cNvSpPr/>
          <p:nvPr/>
        </p:nvSpPr>
        <p:spPr>
          <a:xfrm>
            <a:off x="10321629" y="3854013"/>
            <a:ext cx="834887" cy="304800"/>
          </a:xfrm>
          <a:prstGeom prst="roundRect">
            <a:avLst>
              <a:gd name="adj" fmla="val 50000"/>
            </a:avLst>
          </a:prstGeom>
          <a:solidFill>
            <a:srgbClr val="FFFFCC"/>
          </a:solidFill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Task6</a:t>
            </a:r>
          </a:p>
        </p:txBody>
      </p:sp>
      <p:cxnSp>
        <p:nvCxnSpPr>
          <p:cNvPr id="103" name="Connector: Elbow 102">
            <a:extLst>
              <a:ext uri="{FF2B5EF4-FFF2-40B4-BE49-F238E27FC236}">
                <a16:creationId xmlns:a16="http://schemas.microsoft.com/office/drawing/2014/main" id="{120BCB58-E21F-4B89-8236-2943F554E1E9}"/>
              </a:ext>
            </a:extLst>
          </p:cNvPr>
          <p:cNvCxnSpPr>
            <a:cxnSpLocks/>
            <a:stCxn id="77" idx="3"/>
            <a:endCxn id="96" idx="1"/>
          </p:cNvCxnSpPr>
          <p:nvPr/>
        </p:nvCxnSpPr>
        <p:spPr>
          <a:xfrm>
            <a:off x="9651583" y="4006413"/>
            <a:ext cx="6700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or: Elbow 105">
            <a:extLst>
              <a:ext uri="{FF2B5EF4-FFF2-40B4-BE49-F238E27FC236}">
                <a16:creationId xmlns:a16="http://schemas.microsoft.com/office/drawing/2014/main" id="{EF7D4FF2-937D-4962-8884-06A62D8736CC}"/>
              </a:ext>
            </a:extLst>
          </p:cNvPr>
          <p:cNvCxnSpPr>
            <a:stCxn id="23" idx="3"/>
            <a:endCxn id="27" idx="1"/>
          </p:cNvCxnSpPr>
          <p:nvPr/>
        </p:nvCxnSpPr>
        <p:spPr>
          <a:xfrm>
            <a:off x="1099623" y="884447"/>
            <a:ext cx="8832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2DEA3275-0ABE-4188-901F-4847E7FA8679}"/>
              </a:ext>
            </a:extLst>
          </p:cNvPr>
          <p:cNvSpPr txBox="1"/>
          <p:nvPr/>
        </p:nvSpPr>
        <p:spPr>
          <a:xfrm>
            <a:off x="2701584" y="1833562"/>
            <a:ext cx="13794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RuleSet_Task1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A431A4A-37E4-4AB7-BAAC-F6E6B98EB1E7}"/>
              </a:ext>
            </a:extLst>
          </p:cNvPr>
          <p:cNvSpPr txBox="1"/>
          <p:nvPr/>
        </p:nvSpPr>
        <p:spPr>
          <a:xfrm>
            <a:off x="6229173" y="3167924"/>
            <a:ext cx="1400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RuleSet_Task3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056D71E-B23E-C5B1-5D32-641278B64F38}"/>
              </a:ext>
            </a:extLst>
          </p:cNvPr>
          <p:cNvSpPr/>
          <p:nvPr/>
        </p:nvSpPr>
        <p:spPr>
          <a:xfrm>
            <a:off x="2692947" y="624789"/>
            <a:ext cx="221714" cy="259543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3F190DA6-1C70-3710-93B6-AE170BED206E}"/>
              </a:ext>
            </a:extLst>
          </p:cNvPr>
          <p:cNvSpPr/>
          <p:nvPr/>
        </p:nvSpPr>
        <p:spPr>
          <a:xfrm>
            <a:off x="6130823" y="1082730"/>
            <a:ext cx="221714" cy="259543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C75DA560-D638-370B-FB13-2CC97FFA89E0}"/>
              </a:ext>
            </a:extLst>
          </p:cNvPr>
          <p:cNvSpPr/>
          <p:nvPr/>
        </p:nvSpPr>
        <p:spPr>
          <a:xfrm>
            <a:off x="9490903" y="2987785"/>
            <a:ext cx="221714" cy="259543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21FF4E2-299E-5313-FF00-DC12959DCD9E}"/>
              </a:ext>
            </a:extLst>
          </p:cNvPr>
          <p:cNvSpPr/>
          <p:nvPr/>
        </p:nvSpPr>
        <p:spPr>
          <a:xfrm>
            <a:off x="9490903" y="3724241"/>
            <a:ext cx="221714" cy="259543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268736D-C164-27C5-08AC-3E4542B1B327}"/>
              </a:ext>
            </a:extLst>
          </p:cNvPr>
          <p:cNvSpPr/>
          <p:nvPr/>
        </p:nvSpPr>
        <p:spPr>
          <a:xfrm>
            <a:off x="11013185" y="3724241"/>
            <a:ext cx="221714" cy="259543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6621C68-FF62-F476-93CD-00F743C74A95}"/>
              </a:ext>
            </a:extLst>
          </p:cNvPr>
          <p:cNvSpPr/>
          <p:nvPr/>
        </p:nvSpPr>
        <p:spPr>
          <a:xfrm>
            <a:off x="6163413" y="2149602"/>
            <a:ext cx="221714" cy="259543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accent6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943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53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Calibiri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Mikhail Filichev</dc:creator>
  <cp:lastModifiedBy>Mikhail Filichev</cp:lastModifiedBy>
  <cp:revision>11</cp:revision>
  <dcterms:created xsi:type="dcterms:W3CDTF">2022-05-19T19:48:12Z</dcterms:created>
  <dcterms:modified xsi:type="dcterms:W3CDTF">2022-07-14T14:43:09Z</dcterms:modified>
</cp:coreProperties>
</file>